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7"/>
  </p:notesMasterIdLst>
  <p:sldIdLst>
    <p:sldId id="662" r:id="rId2"/>
    <p:sldId id="664" r:id="rId3"/>
    <p:sldId id="667" r:id="rId4"/>
    <p:sldId id="665" r:id="rId5"/>
    <p:sldId id="668" r:id="rId6"/>
  </p:sldIdLst>
  <p:sldSz cx="9906000" cy="6858000" type="A4"/>
  <p:notesSz cx="6735763" cy="9866313"/>
  <p:defaultTextStyle>
    <a:defPPr>
      <a:defRPr lang="ja-JP"/>
    </a:defPPr>
    <a:lvl1pPr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4572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9144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3716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18288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2860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6pPr>
    <a:lvl7pPr marL="27432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7pPr>
    <a:lvl8pPr marL="32004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8pPr>
    <a:lvl9pPr marL="36576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FF"/>
    <a:srgbClr val="0000FF"/>
    <a:srgbClr val="A6A6A6"/>
    <a:srgbClr val="FEC67A"/>
    <a:srgbClr val="D7F0EA"/>
    <a:srgbClr val="66FF99"/>
    <a:srgbClr val="FF6600"/>
    <a:srgbClr val="99FF99"/>
    <a:srgbClr val="FFCC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76" autoAdjust="0"/>
    <p:restoredTop sz="94595" autoAdjust="0"/>
  </p:normalViewPr>
  <p:slideViewPr>
    <p:cSldViewPr showGuides="1">
      <p:cViewPr varScale="1">
        <p:scale>
          <a:sx n="110" d="100"/>
          <a:sy n="110" d="100"/>
        </p:scale>
        <p:origin x="1836" y="114"/>
      </p:cViewPr>
      <p:guideLst>
        <p:guide orient="horz" pos="2160"/>
        <p:guide pos="3120"/>
      </p:guideLst>
    </p:cSldViewPr>
  </p:slideViewPr>
  <p:outlineViewPr>
    <p:cViewPr>
      <p:scale>
        <a:sx n="33" d="100"/>
        <a:sy n="33" d="100"/>
      </p:scale>
      <p:origin x="0" y="-297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3" name="Rectangle 3"/>
          <p:cNvSpPr>
            <a:spLocks noGrp="1" noChangeArrowheads="1"/>
          </p:cNvSpPr>
          <p:nvPr>
            <p:ph type="dt" idx="1"/>
          </p:nvPr>
        </p:nvSpPr>
        <p:spPr bwMode="auto">
          <a:xfrm>
            <a:off x="3814763" y="0"/>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r" defTabSz="907914" eaLnBrk="1" hangingPunct="1">
              <a:defRPr sz="1200">
                <a:latin typeface="Calibri" pitchFamily="34" charset="0"/>
                <a:ea typeface="ＭＳ Ｐゴシック" pitchFamily="50" charset="-128"/>
              </a:defRPr>
            </a:lvl1pPr>
          </a:lstStyle>
          <a:p>
            <a:pPr>
              <a:defRPr/>
            </a:pPr>
            <a:fld id="{EC44F537-7C3B-43DB-88BA-EC36C0600143}" type="datetimeFigureOut">
              <a:rPr lang="ja-JP" altLang="en-US"/>
              <a:pPr>
                <a:defRPr/>
              </a:pPr>
              <a:t>2025/9/12</a:t>
            </a:fld>
            <a:endParaRPr lang="en-US" altLang="ja-JP"/>
          </a:p>
        </p:txBody>
      </p:sp>
      <p:sp>
        <p:nvSpPr>
          <p:cNvPr id="37892" name="Rectangle 4"/>
          <p:cNvSpPr>
            <a:spLocks noGrp="1" noRot="1" noChangeAspect="1" noChangeArrowheads="1" noTextEdit="1"/>
          </p:cNvSpPr>
          <p:nvPr>
            <p:ph type="sldImg" idx="2"/>
          </p:nvPr>
        </p:nvSpPr>
        <p:spPr bwMode="auto">
          <a:xfrm>
            <a:off x="696913" y="739775"/>
            <a:ext cx="5343525"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0"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7" name="Rectangle 7"/>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r" defTabSz="904875" eaLnBrk="1" hangingPunct="1">
              <a:defRPr sz="1200">
                <a:latin typeface="Calibri" panose="020F0502020204030204" pitchFamily="34" charset="0"/>
                <a:ea typeface="ＭＳ Ｐゴシック" panose="020B0600070205080204" pitchFamily="50" charset="-128"/>
              </a:defRPr>
            </a:lvl1pPr>
          </a:lstStyle>
          <a:p>
            <a:fld id="{E78DFCE5-E739-4604-AD1A-8240DFE624CA}" type="slidenum">
              <a:rPr lang="ja-JP" altLang="en-US"/>
              <a:pPr/>
              <a:t>‹#›</a:t>
            </a:fld>
            <a:endParaRPr lang="en-US" altLang="ja-JP"/>
          </a:p>
        </p:txBody>
      </p:sp>
    </p:spTree>
    <p:extLst>
      <p:ext uri="{BB962C8B-B14F-4D97-AF65-F5344CB8AC3E}">
        <p14:creationId xmlns:p14="http://schemas.microsoft.com/office/powerpoint/2010/main" val="88103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7"/>
            <a:ext cx="84201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85F99F8B-194F-4225-BBCC-86E7FE6FF806}"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0645"/>
            <a:ext cx="2311400" cy="365125"/>
          </a:xfrm>
          <a:prstGeom prst="rect">
            <a:avLst/>
          </a:prstGeom>
        </p:spPr>
        <p:txBody>
          <a:bodyPr/>
          <a:lstStyle>
            <a:lvl1pPr>
              <a:defRPr/>
            </a:lvl1pPr>
          </a:lstStyle>
          <a:p>
            <a:fld id="{D8BB30EC-393F-4104-8FF3-7D8834E06E13}" type="slidenum">
              <a:rPr lang="ja-JP" altLang="en-US"/>
              <a:pPr/>
              <a:t>‹#›</a:t>
            </a:fld>
            <a:endParaRPr lang="en-US" altLang="ja-JP" dirty="0"/>
          </a:p>
        </p:txBody>
      </p:sp>
    </p:spTree>
    <p:extLst>
      <p:ext uri="{BB962C8B-B14F-4D97-AF65-F5344CB8AC3E}">
        <p14:creationId xmlns:p14="http://schemas.microsoft.com/office/powerpoint/2010/main" val="404385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271734" y="692155"/>
            <a:ext cx="9283435" cy="543401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70F9658-2A74-44B3-BC66-91637178A55D}"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7B36C2AF-4F9D-4200-81E6-08757A18536B}" type="slidenum">
              <a:rPr lang="ja-JP" altLang="en-US"/>
              <a:pPr/>
              <a:t>‹#›</a:t>
            </a:fld>
            <a:endParaRPr lang="en-US" altLang="ja-JP"/>
          </a:p>
        </p:txBody>
      </p:sp>
    </p:spTree>
    <p:extLst>
      <p:ext uri="{BB962C8B-B14F-4D97-AF65-F5344CB8AC3E}">
        <p14:creationId xmlns:p14="http://schemas.microsoft.com/office/powerpoint/2010/main" val="380726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表プレースホルダー 2"/>
          <p:cNvSpPr>
            <a:spLocks noGrp="1"/>
          </p:cNvSpPr>
          <p:nvPr>
            <p:ph type="tbl" idx="1"/>
          </p:nvPr>
        </p:nvSpPr>
        <p:spPr>
          <a:xfrm>
            <a:off x="271734" y="692155"/>
            <a:ext cx="9283435" cy="5434013"/>
          </a:xfrm>
        </p:spPr>
        <p:txBody>
          <a:bodyPr/>
          <a:lstStyle/>
          <a:p>
            <a:pPr lvl="0"/>
            <a:endParaRPr lang="ja-JP" altLang="en-US" noProof="0"/>
          </a:p>
        </p:txBody>
      </p:sp>
      <p:sp>
        <p:nvSpPr>
          <p:cNvPr id="4" name="日付プレースホルダー 3"/>
          <p:cNvSpPr>
            <a:spLocks noGrp="1"/>
          </p:cNvSpPr>
          <p:nvPr>
            <p:ph type="dt" sz="half" idx="10"/>
          </p:nvPr>
        </p:nvSpPr>
        <p:spPr/>
        <p:txBody>
          <a:bodyPr/>
          <a:lstStyle>
            <a:lvl1pPr>
              <a:defRPr/>
            </a:lvl1pPr>
          </a:lstStyle>
          <a:p>
            <a:pPr>
              <a:defRPr/>
            </a:pPr>
            <a:fld id="{A740CEDD-9BA2-4336-A73E-EF213DEA7B79}"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5FE8EA28-7358-4F54-854A-29C911F8CA60}" type="slidenum">
              <a:rPr lang="ja-JP" altLang="en-US"/>
              <a:pPr/>
              <a:t>‹#›</a:t>
            </a:fld>
            <a:endParaRPr lang="en-US" altLang="ja-JP"/>
          </a:p>
        </p:txBody>
      </p:sp>
    </p:spTree>
    <p:extLst>
      <p:ext uri="{BB962C8B-B14F-4D97-AF65-F5344CB8AC3E}">
        <p14:creationId xmlns:p14="http://schemas.microsoft.com/office/powerpoint/2010/main" val="64820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12B7CD-F66B-4905-9A54-37EB99E001F3}" type="datetime1">
              <a:rPr lang="ja-JP" altLang="en-US" smtClean="0"/>
              <a:t>2025/9/12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4"/>
          </p:nvPr>
        </p:nvSpPr>
        <p:spPr>
          <a:xfrm>
            <a:off x="7588662" y="77789"/>
            <a:ext cx="23114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A6A6A6"/>
                </a:solidFill>
                <a:latin typeface="Arial Black" panose="020B0A04020102020204" pitchFamily="34" charset="0"/>
                <a:ea typeface="ＭＳ Ｐゴシック" panose="020B0600070205080204" pitchFamily="50" charset="-128"/>
              </a:defRPr>
            </a:lvl1pPr>
          </a:lstStyle>
          <a:p>
            <a:fld id="{E9C0D918-A823-4CA3-B5AF-92A5EB3235A5}" type="slidenum">
              <a:rPr lang="ja-JP" altLang="en-US"/>
              <a:pPr/>
              <a:t>‹#›</a:t>
            </a:fld>
            <a:endParaRPr lang="en-US" altLang="ja-JP"/>
          </a:p>
        </p:txBody>
      </p:sp>
    </p:spTree>
    <p:extLst>
      <p:ext uri="{BB962C8B-B14F-4D97-AF65-F5344CB8AC3E}">
        <p14:creationId xmlns:p14="http://schemas.microsoft.com/office/powerpoint/2010/main" val="25302305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テキスト プレースホルダー 2"/>
          <p:cNvSpPr>
            <a:spLocks noGrp="1"/>
          </p:cNvSpPr>
          <p:nvPr>
            <p:ph type="body" idx="1"/>
          </p:nvPr>
        </p:nvSpPr>
        <p:spPr bwMode="auto">
          <a:xfrm>
            <a:off x="271729" y="692152"/>
            <a:ext cx="9283435" cy="543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675">
                <a:solidFill>
                  <a:schemeClr val="tx1">
                    <a:tint val="75000"/>
                  </a:schemeClr>
                </a:solidFill>
                <a:latin typeface="+mn-lt"/>
                <a:ea typeface="+mn-ea"/>
              </a:defRPr>
            </a:lvl1pPr>
          </a:lstStyle>
          <a:p>
            <a:pPr>
              <a:defRPr/>
            </a:pPr>
            <a:fld id="{107A3A46-73B1-47AB-83D8-78AF08FCB428}" type="datetime1">
              <a:rPr lang="ja-JP" altLang="en-US" smtClean="0"/>
              <a:t>2025/9/12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675">
                <a:solidFill>
                  <a:srgbClr val="898989"/>
                </a:solidFill>
                <a:latin typeface="Calibri" pitchFamily="34" charset="0"/>
                <a:ea typeface="ＭＳ Ｐゴシック" pitchFamily="50" charset="-128"/>
              </a:defRPr>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5361" r:id="rId1"/>
    <p:sldLayoutId id="2147485362" r:id="rId2"/>
    <p:sldLayoutId id="2147485363" r:id="rId3"/>
    <p:sldLayoutId id="2147485364" r:id="rId4"/>
  </p:sldLayoutIdLst>
  <p:hf hdr="0" ftr="0" dt="0"/>
  <p:txStyles>
    <p:titleStyle>
      <a:lvl1pPr algn="l" rtl="0" eaLnBrk="0" fontAlgn="base" hangingPunct="0">
        <a:spcBef>
          <a:spcPct val="0"/>
        </a:spcBef>
        <a:spcAft>
          <a:spcPct val="0"/>
        </a:spcAft>
        <a:defRPr kumimoji="1"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5pPr>
      <a:lvl6pPr marL="25717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6pPr>
      <a:lvl7pPr marL="51435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7pPr>
      <a:lvl8pPr marL="77152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8pPr>
      <a:lvl9pPr marL="102870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9pPr>
    </p:titleStyle>
    <p:bodyStyle>
      <a:lvl1pPr marL="100013" indent="-100013" algn="l" rtl="0" eaLnBrk="0" fontAlgn="base" hangingPunct="0">
        <a:spcBef>
          <a:spcPct val="20000"/>
        </a:spcBef>
        <a:spcAft>
          <a:spcPct val="0"/>
        </a:spcAft>
        <a:buFont typeface="Arial" panose="020B0604020202020204" pitchFamily="34" charset="0"/>
        <a:buChar char="•"/>
        <a:defRPr kumimoji="1" kern="1200">
          <a:solidFill>
            <a:schemeClr val="tx1"/>
          </a:solidFill>
          <a:latin typeface="HGP創英角ｺﾞｼｯｸUB" pitchFamily="50" charset="-128"/>
          <a:ea typeface="HGP創英角ｺﾞｼｯｸUB" pitchFamily="50" charset="-128"/>
          <a:cs typeface="+mn-cs"/>
        </a:defRPr>
      </a:lvl1pPr>
      <a:lvl2pPr marL="300038" indent="-99120" algn="l" rtl="0" eaLnBrk="0" fontAlgn="base" hangingPunct="0">
        <a:spcBef>
          <a:spcPct val="20000"/>
        </a:spcBef>
        <a:spcAft>
          <a:spcPct val="0"/>
        </a:spcAft>
        <a:buFont typeface="Arial" panose="020B0604020202020204" pitchFamily="34" charset="0"/>
        <a:buChar char="–"/>
        <a:defRPr kumimoji="1" sz="900" kern="1200">
          <a:solidFill>
            <a:schemeClr val="tx1"/>
          </a:solidFill>
          <a:latin typeface="HGP創英角ｺﾞｼｯｸUB" pitchFamily="50" charset="-128"/>
          <a:ea typeface="HGP創英角ｺﾞｼｯｸUB" pitchFamily="50" charset="-128"/>
          <a:cs typeface="+mn-cs"/>
        </a:defRPr>
      </a:lvl2pPr>
      <a:lvl3pPr marL="505421" indent="-100013" algn="l" rtl="0" eaLnBrk="0" fontAlgn="base" hangingPunct="0">
        <a:spcBef>
          <a:spcPct val="20000"/>
        </a:spcBef>
        <a:spcAft>
          <a:spcPct val="0"/>
        </a:spcAft>
        <a:buFont typeface="Arial" panose="020B0604020202020204" pitchFamily="34" charset="0"/>
        <a:buChar char="•"/>
        <a:defRPr kumimoji="1" sz="788" kern="1200">
          <a:solidFill>
            <a:schemeClr val="tx1"/>
          </a:solidFill>
          <a:latin typeface="HGP創英角ｺﾞｼｯｸUB" pitchFamily="50" charset="-128"/>
          <a:ea typeface="HGP創英角ｺﾞｼｯｸUB" pitchFamily="50" charset="-128"/>
          <a:cs typeface="+mn-cs"/>
        </a:defRPr>
      </a:lvl3pPr>
      <a:lvl4pPr marL="706339"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4pPr>
      <a:lvl5pPr marL="907256"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5pPr>
      <a:lvl6pPr marL="141446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mj.jp.sharp/bs/networkprint/seal.html" TargetMode="External"/><Relationship Id="rId2" Type="http://schemas.openxmlformats.org/officeDocument/2006/relationships/hyperlink" Target="https://www.nippon-foundation.or.jp/wp-content/uploads/2019/01/who_dis_ci_02.png" TargetMode="Externa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60B187-E804-0402-9509-C3BE62D13AFA}"/>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CB25016-A05A-0B20-7E35-22BCFB65C6A4}"/>
              </a:ext>
            </a:extLst>
          </p:cNvPr>
          <p:cNvSpPr txBox="1"/>
          <p:nvPr/>
        </p:nvSpPr>
        <p:spPr>
          <a:xfrm>
            <a:off x="251419" y="116632"/>
            <a:ext cx="9441454" cy="369332"/>
          </a:xfrm>
          <a:prstGeom prst="rect">
            <a:avLst/>
          </a:prstGeom>
          <a:noFill/>
          <a:ln>
            <a:noFill/>
          </a:ln>
        </p:spPr>
        <p:txBody>
          <a:bodyPr wrap="square" rtlCol="0" anchor="ctr" anchorCtr="0">
            <a:spAutoFit/>
          </a:bodyPr>
          <a:lstStyle/>
          <a:p>
            <a:pPr algn="ctr"/>
            <a:r>
              <a:rPr kumimoji="1" lang="ja-JP" altLang="en-US" sz="1800" dirty="0">
                <a:latin typeface="Meiryo UI" panose="020B0604030504040204" pitchFamily="50" charset="-128"/>
                <a:ea typeface="Meiryo UI" panose="020B0604030504040204" pitchFamily="50" charset="-128"/>
              </a:rPr>
              <a:t>非常用位置等発信装置　納品報告写真フォーマット</a:t>
            </a:r>
          </a:p>
        </p:txBody>
      </p:sp>
      <p:sp>
        <p:nvSpPr>
          <p:cNvPr id="149" name="テキスト ボックス 148">
            <a:extLst>
              <a:ext uri="{FF2B5EF4-FFF2-40B4-BE49-F238E27FC236}">
                <a16:creationId xmlns:a16="http://schemas.microsoft.com/office/drawing/2014/main" id="{3223D823-3BD0-5788-43CE-32D9577AF8D1}"/>
              </a:ext>
            </a:extLst>
          </p:cNvPr>
          <p:cNvSpPr txBox="1"/>
          <p:nvPr/>
        </p:nvSpPr>
        <p:spPr>
          <a:xfrm>
            <a:off x="251419" y="952802"/>
            <a:ext cx="9512314" cy="2693045"/>
          </a:xfrm>
          <a:prstGeom prst="rect">
            <a:avLst/>
          </a:prstGeom>
          <a:noFill/>
          <a:ln>
            <a:noFill/>
          </a:ln>
        </p:spPr>
        <p:txBody>
          <a:bodyPr wrap="square">
            <a:spAutoFit/>
          </a:bodyPr>
          <a:lstStyle/>
          <a:p>
            <a:pPr fontAlgn="t"/>
            <a:r>
              <a:rPr lang="ja-JP" altLang="en-US" sz="1200" b="0" i="0" u="none" strike="noStrike" dirty="0">
                <a:effectLst/>
                <a:latin typeface="Meiryo UI" panose="020B0604030504040204" pitchFamily="50" charset="-128"/>
                <a:ea typeface="Meiryo UI" panose="020B0604030504040204" pitchFamily="50" charset="-128"/>
              </a:rPr>
              <a:t>安全設備本体を対象に、①設置した船舶の全景写真、②日本財団</a:t>
            </a:r>
            <a:r>
              <a:rPr lang="ja-JP" altLang="en-US" sz="1200" dirty="0">
                <a:latin typeface="Meiryo UI" panose="020B0604030504040204" pitchFamily="50" charset="-128"/>
                <a:ea typeface="Meiryo UI" panose="020B0604030504040204" pitchFamily="50" charset="-128"/>
              </a:rPr>
              <a:t>助成表示</a:t>
            </a:r>
            <a:r>
              <a:rPr lang="ja-JP" altLang="en-US" sz="1200" b="0" i="0" u="none" strike="noStrike" dirty="0">
                <a:effectLst/>
                <a:latin typeface="Meiryo UI" panose="020B0604030504040204" pitchFamily="50" charset="-128"/>
                <a:ea typeface="Meiryo UI" panose="020B0604030504040204" pitchFamily="50" charset="-128"/>
              </a:rPr>
              <a:t>ロゴマークを貼り付けた安全設備本体の全景写真、③安全設備本体の拡大写真</a:t>
            </a:r>
            <a:r>
              <a:rPr lang="ja-JP" altLang="en-US" sz="1200" dirty="0">
                <a:latin typeface="Meiryo UI" panose="020B0604030504040204" pitchFamily="50" charset="-128"/>
                <a:ea typeface="Meiryo UI" panose="020B0604030504040204" pitchFamily="50" charset="-128"/>
              </a:rPr>
              <a:t>④船内に日本財団助成表示ロゴマークを貼り付けた写真</a:t>
            </a:r>
            <a:r>
              <a:rPr lang="ja-JP" altLang="en-US" sz="1200" b="0" i="0" u="none" strike="noStrike" dirty="0">
                <a:effectLst/>
                <a:latin typeface="Meiryo UI" panose="020B0604030504040204" pitchFamily="50" charset="-128"/>
                <a:ea typeface="Meiryo UI" panose="020B0604030504040204" pitchFamily="50" charset="-128"/>
              </a:rPr>
              <a:t>の４種類の納品報告写真を撮影して専用フォーマットにて報告していただきます。</a:t>
            </a:r>
            <a:endParaRPr lang="en-US" altLang="ja-JP" sz="1200" dirty="0">
              <a:latin typeface="Meiryo UI" panose="020B0604030504040204" pitchFamily="50" charset="-128"/>
              <a:ea typeface="Meiryo UI" panose="020B0604030504040204" pitchFamily="50" charset="-128"/>
            </a:endParaRPr>
          </a:p>
          <a:p>
            <a:pPr fontAlgn="t"/>
            <a:endParaRPr lang="en-US" altLang="ja-JP" sz="5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４種類の納品報告写真は、次ページ以降１ページに１枚を貼り付けて提出してください。</a:t>
            </a:r>
            <a:endParaRPr lang="en-US" altLang="ja-JP" sz="12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船舶全景写真では船舶本体の船舶名又は船舶検査済番号が確認できるように撮影してください。船舶名又は船舶検査済番号が確認できない場合は再提出を求めます。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全景写真には、安全設備本体に日本財団助成表示ロゴマークを貼り付けて、船舶に設置されている状態の安全設備全景を撮影してください。貼り付けるロゴマークの大きさは安全設備の大きさに合わせて縮小したロゴマークを貼付してください。</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安全設備拡大写真では安全設備本体の型番・製造番号がわかるように写真を撮影してください。写真にて型番・製造番号が確認できない場合は再提出を求めます。</a:t>
            </a: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船内の日本財団助成表示ロゴマークの写真では、船舶の客室やデッキなど乗客から見える位置に貼り付けしたことがわかるようにロゴマークを撮影してください。ロゴマークの大きさは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endParaRPr lang="en-US" altLang="ja-JP" sz="12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後日、日本財団助成表示ロゴマークの貼付が確認できなかった際に返金を求める場合がありますのでご注意ください。</a:t>
            </a:r>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325E8C0-264B-228D-D9B4-17C31B920620}"/>
              </a:ext>
            </a:extLst>
          </p:cNvPr>
          <p:cNvSpPr txBox="1"/>
          <p:nvPr/>
        </p:nvSpPr>
        <p:spPr>
          <a:xfrm>
            <a:off x="262702" y="3828725"/>
            <a:ext cx="9430170"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日本財団助成表示ロゴマークの使用にあたって</a:t>
            </a:r>
          </a:p>
        </p:txBody>
      </p:sp>
      <p:sp>
        <p:nvSpPr>
          <p:cNvPr id="18" name="テキスト ボックス 17">
            <a:extLst>
              <a:ext uri="{FF2B5EF4-FFF2-40B4-BE49-F238E27FC236}">
                <a16:creationId xmlns:a16="http://schemas.microsoft.com/office/drawing/2014/main" id="{B5D5C2DE-FED9-9FDC-54BC-E83745BA73A1}"/>
              </a:ext>
            </a:extLst>
          </p:cNvPr>
          <p:cNvSpPr txBox="1"/>
          <p:nvPr/>
        </p:nvSpPr>
        <p:spPr>
          <a:xfrm>
            <a:off x="262701" y="586540"/>
            <a:ext cx="9391879"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納品報告写真の提出にあたって</a:t>
            </a:r>
          </a:p>
        </p:txBody>
      </p:sp>
      <p:sp>
        <p:nvSpPr>
          <p:cNvPr id="19" name="テキスト ボックス 18">
            <a:extLst>
              <a:ext uri="{FF2B5EF4-FFF2-40B4-BE49-F238E27FC236}">
                <a16:creationId xmlns:a16="http://schemas.microsoft.com/office/drawing/2014/main" id="{AB3AD1BE-9B78-B224-5969-9A054F29F5F6}"/>
              </a:ext>
            </a:extLst>
          </p:cNvPr>
          <p:cNvSpPr txBox="1"/>
          <p:nvPr/>
        </p:nvSpPr>
        <p:spPr>
          <a:xfrm>
            <a:off x="384719" y="4177631"/>
            <a:ext cx="7736633" cy="2009846"/>
          </a:xfrm>
          <a:prstGeom prst="rect">
            <a:avLst/>
          </a:prstGeom>
          <a:noFill/>
          <a:ln>
            <a:noFill/>
          </a:ln>
        </p:spPr>
        <p:txBody>
          <a:bodyPr wrap="square">
            <a:spAutoFit/>
          </a:bodyPr>
          <a:lstStyle/>
          <a:p>
            <a:pPr marL="171450" indent="-171450">
              <a:lnSpc>
                <a:spcPct val="130000"/>
              </a:lnSpc>
              <a:buFont typeface="Wingdings" panose="05000000000000000000" pitchFamily="2" charset="2"/>
              <a:buChar char="Ø"/>
            </a:pPr>
            <a:r>
              <a:rPr lang="ja-JP" altLang="en-US" sz="1100" dirty="0">
                <a:latin typeface="Meiryo UI" panose="020B0604030504040204" pitchFamily="50" charset="-128"/>
                <a:ea typeface="Meiryo UI" panose="020B0604030504040204" pitchFamily="50" charset="-128"/>
              </a:rPr>
              <a:t>助成事業の実施にあたっては、日本財団の助成事業であることが分かるように必ず所定のロゴマークを用いて助成表示を行ってください。</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日本財団助成表示ロゴマークは以下の</a:t>
            </a:r>
            <a:r>
              <a:rPr lang="en-US" altLang="ja-JP" sz="1100" dirty="0">
                <a:latin typeface="Meiryo UI" panose="020B0604030504040204" pitchFamily="50" charset="-128"/>
                <a:ea typeface="Meiryo UI" panose="020B0604030504040204" pitchFamily="50" charset="-128"/>
              </a:rPr>
              <a:t>Web</a:t>
            </a:r>
            <a:r>
              <a:rPr lang="ja-JP" altLang="en-US" sz="1100" dirty="0">
                <a:latin typeface="Meiryo UI" panose="020B0604030504040204" pitchFamily="50" charset="-128"/>
                <a:ea typeface="Meiryo UI" panose="020B0604030504040204" pitchFamily="50" charset="-128"/>
              </a:rPr>
              <a:t>サイトよりダウンロードし、ご利用ください。　</a:t>
            </a:r>
            <a:endParaRPr lang="en-US" altLang="ja-JP" sz="1100" dirty="0">
              <a:latin typeface="Meiryo UI" panose="020B0604030504040204" pitchFamily="50" charset="-128"/>
              <a:ea typeface="Meiryo UI" panose="020B0604030504040204" pitchFamily="50" charset="-128"/>
            </a:endParaRPr>
          </a:p>
          <a:p>
            <a:pPr>
              <a:lnSpc>
                <a:spcPct val="130000"/>
              </a:lnSpc>
            </a:pPr>
            <a:r>
              <a:rPr lang="ja-JP" altLang="en-US" sz="11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2"/>
              </a:rPr>
              <a:t>https://www.nippon-foundation.or.jp/wp-content/uploads/2019/01/who_dis_ci_02.png</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a:t>
            </a:r>
            <a:r>
              <a:rPr lang="en-US" altLang="ja-JP" sz="1100" dirty="0">
                <a:latin typeface="Meiryo UI" panose="020B0604030504040204" pitchFamily="50" charset="-128"/>
                <a:ea typeface="Meiryo UI" panose="020B0604030504040204" pitchFamily="50" charset="-128"/>
              </a:rPr>
              <a:t>Supported by</a:t>
            </a:r>
            <a:r>
              <a:rPr lang="ja-JP" altLang="en-US" sz="1100" dirty="0">
                <a:latin typeface="Meiryo UI" panose="020B0604030504040204" pitchFamily="50" charset="-128"/>
                <a:ea typeface="Meiryo UI" panose="020B0604030504040204" pitchFamily="50" charset="-128"/>
              </a:rPr>
              <a:t>」の削除や色・縦横比の変更などの編集を行わないでください。　</a:t>
            </a:r>
            <a:endParaRPr lang="en-US" altLang="ja-JP" sz="1100" dirty="0">
              <a:latin typeface="Meiryo UI" panose="020B0604030504040204" pitchFamily="50" charset="-128"/>
              <a:ea typeface="Meiryo UI" panose="020B0604030504040204" pitchFamily="50" charset="-128"/>
            </a:endParaRPr>
          </a:p>
          <a:p>
            <a:pPr marL="171450" indent="-171450" fontAlgn="t">
              <a:lnSpc>
                <a:spcPct val="130000"/>
              </a:lnSpc>
              <a:buFont typeface="Wingdings" panose="05000000000000000000" pitchFamily="2" charset="2"/>
              <a:buChar char="Ø"/>
            </a:pPr>
            <a:r>
              <a:rPr lang="ja-JP" altLang="en-US" sz="1000" dirty="0">
                <a:solidFill>
                  <a:srgbClr val="000000"/>
                </a:solidFill>
                <a:latin typeface="Meiryo UI" panose="020B0604030504040204" pitchFamily="50" charset="-128"/>
                <a:ea typeface="Meiryo UI" panose="020B0604030504040204" pitchFamily="50" charset="-128"/>
              </a:rPr>
              <a:t>日本財団助成表示ロゴマークは必ずカラーで出力したものをご使用ください。モノクロは認められません。</a:t>
            </a:r>
            <a:endParaRPr lang="en-US" altLang="ja-JP" sz="1000" dirty="0">
              <a:solidFill>
                <a:srgbClr val="000000"/>
              </a:solidFill>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r>
              <a:rPr lang="ja-JP" altLang="en-US" sz="1000" dirty="0">
                <a:solidFill>
                  <a:srgbClr val="000000"/>
                </a:solidFill>
                <a:latin typeface="Meiryo UI" panose="020B0604030504040204" pitchFamily="50" charset="-128"/>
                <a:ea typeface="Meiryo UI" panose="020B0604030504040204" pitchFamily="50" charset="-128"/>
              </a:rPr>
              <a:t>カラー出力ができない場合等はコンビニエンスストアのコピー機でも出力することができます。</a:t>
            </a:r>
            <a:endParaRPr lang="en-US" altLang="ja-JP" sz="1000" dirty="0">
              <a:solidFill>
                <a:srgbClr val="000000"/>
              </a:solidFill>
              <a:latin typeface="Meiryo UI" panose="020B0604030504040204" pitchFamily="50" charset="-128"/>
              <a:ea typeface="Meiryo UI" panose="020B0604030504040204" pitchFamily="50" charset="-128"/>
            </a:endParaRPr>
          </a:p>
          <a:p>
            <a:pPr fontAlgn="t"/>
            <a:r>
              <a:rPr lang="ja-JP" altLang="en-US" sz="1000" dirty="0">
                <a:solidFill>
                  <a:srgbClr val="000000"/>
                </a:solidFill>
                <a:latin typeface="Meiryo UI" panose="020B0604030504040204" pitchFamily="50" charset="-128"/>
                <a:ea typeface="Meiryo UI" panose="020B0604030504040204" pitchFamily="50" charset="-128"/>
              </a:rPr>
              <a:t>　　→コンビニエンスストアでの出力に関しては下記を参照ください。</a:t>
            </a:r>
          </a:p>
          <a:p>
            <a:pPr fontAlgn="t"/>
            <a:r>
              <a:rPr lang="ja-JP" altLang="en-US" sz="1000" dirty="0">
                <a:solidFill>
                  <a:srgbClr val="000000"/>
                </a:solidFill>
                <a:latin typeface="Meiryo UI" panose="020B0604030504040204" pitchFamily="50" charset="-128"/>
                <a:ea typeface="Meiryo UI" panose="020B0604030504040204" pitchFamily="50" charset="-128"/>
              </a:rPr>
              <a:t>　　</a:t>
            </a:r>
            <a:r>
              <a:rPr lang="en-US" altLang="ja-JP" sz="1000" dirty="0">
                <a:solidFill>
                  <a:srgbClr val="000000"/>
                </a:solidFill>
                <a:latin typeface="Meiryo UI" panose="020B0604030504040204" pitchFamily="50" charset="-128"/>
                <a:ea typeface="Meiryo UI" panose="020B0604030504040204" pitchFamily="50" charset="-128"/>
                <a:hlinkClick r:id="rId3"/>
              </a:rPr>
              <a:t>https://smj.jp.sharp/bs/networkprint/seal.html</a:t>
            </a:r>
            <a:endParaRPr lang="en-US" altLang="ja-JP" sz="1000" dirty="0">
              <a:solidFill>
                <a:srgbClr val="000000"/>
              </a:solidFill>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p:txBody>
      </p:sp>
      <p:sp>
        <p:nvSpPr>
          <p:cNvPr id="8" name="テキスト ボックス 4">
            <a:extLst>
              <a:ext uri="{FF2B5EF4-FFF2-40B4-BE49-F238E27FC236}">
                <a16:creationId xmlns:a16="http://schemas.microsoft.com/office/drawing/2014/main" id="{7EFAE1E3-F419-09A2-9884-F2E4E55B2B78}"/>
              </a:ext>
            </a:extLst>
          </p:cNvPr>
          <p:cNvSpPr txBox="1"/>
          <p:nvPr/>
        </p:nvSpPr>
        <p:spPr>
          <a:xfrm>
            <a:off x="7862573" y="188640"/>
            <a:ext cx="1872208" cy="289053"/>
          </a:xfrm>
          <a:prstGeom prst="rect">
            <a:avLst/>
          </a:prstGeom>
          <a:noFill/>
          <a:ln>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20000"/>
              </a:lnSpc>
            </a:pPr>
            <a:r>
              <a:rPr lang="en-US" altLang="ja-JP" sz="1200" dirty="0">
                <a:latin typeface="Meiryo UI" panose="020B0604030504040204" pitchFamily="50" charset="-128"/>
                <a:ea typeface="Meiryo UI" panose="020B0604030504040204" pitchFamily="50" charset="-128"/>
              </a:rPr>
              <a:t>Ver.1.0</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250918</a:t>
            </a:r>
            <a:r>
              <a:rPr lang="ja-JP" altLang="en-US" sz="1200" dirty="0">
                <a:latin typeface="Meiryo UI" panose="020B0604030504040204" pitchFamily="50" charset="-128"/>
                <a:ea typeface="Meiryo UI" panose="020B0604030504040204" pitchFamily="50" charset="-128"/>
              </a:rPr>
              <a:t>更新</a:t>
            </a:r>
          </a:p>
        </p:txBody>
      </p:sp>
      <p:pic>
        <p:nvPicPr>
          <p:cNvPr id="5" name="図 4">
            <a:extLst>
              <a:ext uri="{FF2B5EF4-FFF2-40B4-BE49-F238E27FC236}">
                <a16:creationId xmlns:a16="http://schemas.microsoft.com/office/drawing/2014/main" id="{C0B854F5-4763-BF75-6052-6A0F2C296D7E}"/>
              </a:ext>
            </a:extLst>
          </p:cNvPr>
          <p:cNvPicPr>
            <a:picLocks noChangeAspect="1"/>
          </p:cNvPicPr>
          <p:nvPr/>
        </p:nvPicPr>
        <p:blipFill>
          <a:blip r:embed="rId4"/>
          <a:stretch>
            <a:fillRect/>
          </a:stretch>
        </p:blipFill>
        <p:spPr>
          <a:xfrm>
            <a:off x="7092005" y="5267198"/>
            <a:ext cx="1368152" cy="1376300"/>
          </a:xfrm>
          <a:prstGeom prst="rect">
            <a:avLst/>
          </a:prstGeom>
        </p:spPr>
      </p:pic>
      <p:sp>
        <p:nvSpPr>
          <p:cNvPr id="10" name="テキスト ボックス 9">
            <a:extLst>
              <a:ext uri="{FF2B5EF4-FFF2-40B4-BE49-F238E27FC236}">
                <a16:creationId xmlns:a16="http://schemas.microsoft.com/office/drawing/2014/main" id="{7CCB571F-21DA-DB1A-6D16-AF01474D44B0}"/>
              </a:ext>
            </a:extLst>
          </p:cNvPr>
          <p:cNvSpPr txBox="1"/>
          <p:nvPr/>
        </p:nvSpPr>
        <p:spPr>
          <a:xfrm>
            <a:off x="8554048" y="5866865"/>
            <a:ext cx="1368152" cy="338554"/>
          </a:xfrm>
          <a:prstGeom prst="rect">
            <a:avLst/>
          </a:prstGeom>
          <a:noFill/>
          <a:ln>
            <a:noFill/>
          </a:ln>
        </p:spPr>
        <p:txBody>
          <a:bodyPr wrap="square">
            <a:spAutoFit/>
          </a:bodyPr>
          <a:lstStyle/>
          <a:p>
            <a:r>
              <a:rPr lang="ja-JP" altLang="en-US" sz="800" dirty="0">
                <a:latin typeface="Meiryo UI" panose="020B0604030504040204" pitchFamily="50" charset="-128"/>
                <a:ea typeface="Meiryo UI" panose="020B0604030504040204" pitchFamily="50" charset="-128"/>
              </a:rPr>
              <a:t>こちらの日本財団助成表示ロゴマークを使用してください。</a:t>
            </a:r>
            <a:endParaRPr lang="ja-JP" altLang="en-US" sz="800" dirty="0"/>
          </a:p>
        </p:txBody>
      </p:sp>
      <p:sp>
        <p:nvSpPr>
          <p:cNvPr id="11" name="矢印: 右 10">
            <a:extLst>
              <a:ext uri="{FF2B5EF4-FFF2-40B4-BE49-F238E27FC236}">
                <a16:creationId xmlns:a16="http://schemas.microsoft.com/office/drawing/2014/main" id="{75E79B2B-5DA4-0EB6-4BD3-29FFCFDE7966}"/>
              </a:ext>
            </a:extLst>
          </p:cNvPr>
          <p:cNvSpPr/>
          <p:nvPr/>
        </p:nvSpPr>
        <p:spPr>
          <a:xfrm rot="10800000">
            <a:off x="8460157" y="5699246"/>
            <a:ext cx="1368152" cy="673792"/>
          </a:xfrm>
          <a:prstGeom prst="rightArrow">
            <a:avLst>
              <a:gd name="adj1" fmla="val 50000"/>
              <a:gd name="adj2" fmla="val 55447"/>
            </a:avLst>
          </a:prstGeom>
          <a:grpFill/>
          <a:ln w="635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56282BD5-BB9E-3506-29FD-2F45CEBFABD4}"/>
              </a:ext>
            </a:extLst>
          </p:cNvPr>
          <p:cNvSpPr txBox="1"/>
          <p:nvPr/>
        </p:nvSpPr>
        <p:spPr>
          <a:xfrm>
            <a:off x="6940619" y="5017077"/>
            <a:ext cx="2456335" cy="267830"/>
          </a:xfrm>
          <a:prstGeom prst="rect">
            <a:avLst/>
          </a:prstGeom>
          <a:noFill/>
          <a:ln>
            <a:noFill/>
          </a:ln>
        </p:spPr>
        <p:txBody>
          <a:bodyPr wrap="square">
            <a:spAutoFit/>
          </a:bodyPr>
          <a:lstStyle/>
          <a:p>
            <a:pPr>
              <a:lnSpc>
                <a:spcPct val="130000"/>
              </a:lnSpc>
            </a:pPr>
            <a:r>
              <a:rPr lang="ja-JP" altLang="en-US" sz="1000" dirty="0">
                <a:latin typeface="Meiryo UI" panose="020B0604030504040204" pitchFamily="50" charset="-128"/>
                <a:ea typeface="Meiryo UI" panose="020B0604030504040204" pitchFamily="50" charset="-128"/>
              </a:rPr>
              <a:t>日本財団助成表示ロゴマーク</a:t>
            </a:r>
            <a:endParaRPr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07790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E0165-BD33-8E74-3A71-2A571A0F17AE}"/>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63DC447-BA3B-1ED7-E741-91623C8C6776}"/>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①船舶の全景写真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1C1C4528-CA79-AD54-E4A6-FC4D9CC50797}"/>
              </a:ext>
            </a:extLst>
          </p:cNvPr>
          <p:cNvSpPr txBox="1"/>
          <p:nvPr/>
        </p:nvSpPr>
        <p:spPr>
          <a:xfrm>
            <a:off x="940047" y="2711919"/>
            <a:ext cx="8023496" cy="707886"/>
          </a:xfrm>
          <a:prstGeom prst="rect">
            <a:avLst/>
          </a:prstGeom>
          <a:noFill/>
          <a:ln>
            <a:noFill/>
          </a:ln>
        </p:spPr>
        <p:txBody>
          <a:bodyPr wrap="square" rtlCol="0" anchor="ctr" anchorCtr="0">
            <a:spAutoFit/>
          </a:bodyPr>
          <a:lstStyle/>
          <a:p>
            <a:pPr algn="ctr"/>
            <a:r>
              <a:rPr kumimoji="1" lang="ja-JP" altLang="en-US" sz="2000" dirty="0">
                <a:latin typeface="Meiryo UI" panose="020B0604030504040204" pitchFamily="50" charset="-128"/>
                <a:ea typeface="Meiryo UI" panose="020B0604030504040204" pitchFamily="50" charset="-128"/>
              </a:rPr>
              <a:t>申請された船舶の「船舶名又は船舶検査済番号」を確認できる</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船舶の全景を撮影してください。</a:t>
            </a:r>
          </a:p>
        </p:txBody>
      </p:sp>
      <p:sp>
        <p:nvSpPr>
          <p:cNvPr id="128" name="四角形: 角を丸くする 127">
            <a:extLst>
              <a:ext uri="{FF2B5EF4-FFF2-40B4-BE49-F238E27FC236}">
                <a16:creationId xmlns:a16="http://schemas.microsoft.com/office/drawing/2014/main" id="{C7E2AC27-42C3-62AC-A9D3-405088C3D570}"/>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35233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9045A-1E9A-E235-2DE7-3DFC793D568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E516EE6-AF5D-38AE-23AE-537F7730D846}"/>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②安全設備（</a:t>
            </a:r>
            <a:r>
              <a:rPr kumimoji="1" lang="ja-JP" altLang="en-US" sz="2800" dirty="0">
                <a:latin typeface="Meiryo UI" panose="020B0604030504040204" pitchFamily="50" charset="-128"/>
                <a:ea typeface="Meiryo UI" panose="020B0604030504040204" pitchFamily="50" charset="-128"/>
              </a:rPr>
              <a:t>非常用位置等発信装置）</a:t>
            </a:r>
            <a:r>
              <a:rPr lang="ja-JP" altLang="en-US" sz="2800" dirty="0">
                <a:latin typeface="Meiryo UI" panose="020B0604030504040204" pitchFamily="50" charset="-128"/>
                <a:ea typeface="Meiryo UI" panose="020B0604030504040204" pitchFamily="50" charset="-128"/>
              </a:rPr>
              <a:t>本体の全景写真</a:t>
            </a:r>
            <a:endParaRPr kumimoji="1" lang="ja-JP" altLang="en-US" sz="280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B01D8BE7-9592-5DFB-70D8-0709D35BE0B1}"/>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B83134F-DDF5-F216-B50D-9E8DD0D5EB63}"/>
              </a:ext>
            </a:extLst>
          </p:cNvPr>
          <p:cNvSpPr txBox="1"/>
          <p:nvPr/>
        </p:nvSpPr>
        <p:spPr>
          <a:xfrm>
            <a:off x="940047" y="2339008"/>
            <a:ext cx="8023496" cy="1631216"/>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2007635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C6558-3B5F-A4F6-4408-60155B8FCEFF}"/>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7F9408F-5AF4-0D40-4E7D-9B624C2FB3C1}"/>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③安全設備（</a:t>
            </a:r>
            <a:r>
              <a:rPr kumimoji="1" lang="ja-JP" altLang="en-US" sz="2800" dirty="0">
                <a:latin typeface="Meiryo UI" panose="020B0604030504040204" pitchFamily="50" charset="-128"/>
                <a:ea typeface="Meiryo UI" panose="020B0604030504040204" pitchFamily="50" charset="-128"/>
              </a:rPr>
              <a:t>非常用位置等発信装置）</a:t>
            </a:r>
            <a:r>
              <a:rPr lang="ja-JP" altLang="en-US" sz="2800" dirty="0">
                <a:latin typeface="Meiryo UI" panose="020B0604030504040204" pitchFamily="50" charset="-128"/>
                <a:ea typeface="Meiryo UI" panose="020B0604030504040204" pitchFamily="50" charset="-128"/>
              </a:rPr>
              <a:t>本体の拡大写真</a:t>
            </a:r>
            <a:endParaRPr kumimoji="1" lang="ja-JP" altLang="en-US" sz="28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2123F2BC-DA61-4072-874B-38171F85A831}"/>
              </a:ext>
            </a:extLst>
          </p:cNvPr>
          <p:cNvSpPr txBox="1"/>
          <p:nvPr/>
        </p:nvSpPr>
        <p:spPr>
          <a:xfrm>
            <a:off x="940047" y="2800672"/>
            <a:ext cx="8023496" cy="707886"/>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安全設備本体の「型番及び製造番号」が確認できるまで</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拡大した写真を撮影してください。</a:t>
            </a:r>
          </a:p>
        </p:txBody>
      </p:sp>
      <p:sp>
        <p:nvSpPr>
          <p:cNvPr id="12" name="四角形: 角を丸くする 11">
            <a:extLst>
              <a:ext uri="{FF2B5EF4-FFF2-40B4-BE49-F238E27FC236}">
                <a16:creationId xmlns:a16="http://schemas.microsoft.com/office/drawing/2014/main" id="{3F75A258-22A9-F017-D04F-8E71BF0206AA}"/>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3528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5F77B-6173-61D0-61AB-75770032B146}"/>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3D5B9E-9F44-3F03-1F7D-83AB3D0D17FA}"/>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④船内の日本財団助成表示ロゴマーク写真</a:t>
            </a:r>
            <a:endParaRPr kumimoji="1" lang="ja-JP" altLang="en-US" sz="2800" dirty="0">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8B84225B-6E4D-2B84-BE47-79AB6EE4BC51}"/>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3E4B8849-94CD-78BE-62EB-5B3C20E290FA}"/>
              </a:ext>
            </a:extLst>
          </p:cNvPr>
          <p:cNvSpPr txBox="1"/>
          <p:nvPr/>
        </p:nvSpPr>
        <p:spPr>
          <a:xfrm>
            <a:off x="940047" y="2492896"/>
            <a:ext cx="8306098" cy="1323439"/>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船舶の客室やデッキなど乗客から見える位置に貼り付けしたことがわかるように</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日本財団助成表示ロゴマークを撮影してください。</a:t>
            </a: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以上の大きさで印刷してください。</a:t>
            </a:r>
          </a:p>
        </p:txBody>
      </p:sp>
    </p:spTree>
    <p:extLst>
      <p:ext uri="{BB962C8B-B14F-4D97-AF65-F5344CB8AC3E}">
        <p14:creationId xmlns:p14="http://schemas.microsoft.com/office/powerpoint/2010/main" val="3350259996"/>
      </p:ext>
    </p:extLst>
  </p:cSld>
  <p:clrMapOvr>
    <a:masterClrMapping/>
  </p:clrMapOvr>
</p:sld>
</file>

<file path=ppt/theme/theme1.xml><?xml version="1.0" encoding="utf-8"?>
<a:theme xmlns:a="http://schemas.openxmlformats.org/drawingml/2006/main" name="Office ​​テーマ">
  <a:themeElements>
    <a:clrScheme name="spring">
      <a:dk1>
        <a:sysClr val="windowText" lastClr="000000"/>
      </a:dk1>
      <a:lt1>
        <a:sysClr val="window" lastClr="FFFFFF"/>
      </a:lt1>
      <a:dk2>
        <a:srgbClr val="9ADACB"/>
      </a:dk2>
      <a:lt2>
        <a:srgbClr val="7AFE7D"/>
      </a:lt2>
      <a:accent1>
        <a:srgbClr val="FA4C5D"/>
      </a:accent1>
      <a:accent2>
        <a:srgbClr val="F8F315"/>
      </a:accent2>
      <a:accent3>
        <a:srgbClr val="FF7C80"/>
      </a:accent3>
      <a:accent4>
        <a:srgbClr val="D7BDEB"/>
      </a:accent4>
      <a:accent5>
        <a:srgbClr val="FEA022"/>
      </a:accent5>
      <a:accent6>
        <a:srgbClr val="009ED6"/>
      </a:accent6>
      <a:hlink>
        <a:srgbClr val="002060"/>
      </a:hlink>
      <a:folHlink>
        <a:srgbClr val="FF0066"/>
      </a:folHlink>
    </a:clrScheme>
    <a:fontScheme name=" 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wrap="none" rtlCol="0" anchor="ctr"/>
      <a:lstStyle>
        <a:defPPr algn="ctr">
          <a:defRPr kumimoji="1" sz="1000" dirty="0" smtClean="0">
            <a:solidFill>
              <a:schemeClr val="tx1"/>
            </a:solidFill>
            <a:latin typeface="Meiryo UI" panose="020B0604030504040204" pitchFamily="50" charset="-128"/>
            <a:ea typeface="Meiryo UI" panose="020B0604030504040204" pitchFamily="50" charset="-128"/>
          </a:defRPr>
        </a:defPPr>
      </a:lstStyle>
      <a:style>
        <a:lnRef idx="2">
          <a:schemeClr val="accent6">
            <a:shade val="50000"/>
          </a:schemeClr>
        </a:lnRef>
        <a:fillRef idx="1">
          <a:schemeClr val="accent6"/>
        </a:fillRef>
        <a:effectRef idx="0">
          <a:schemeClr val="accent6"/>
        </a:effectRef>
        <a:fontRef idx="minor">
          <a:schemeClr val="lt1"/>
        </a:fontRef>
      </a:style>
    </a:spDef>
    <a:txDef>
      <a:spPr>
        <a:noFill/>
        <a:ln>
          <a:noFill/>
        </a:ln>
      </a:spPr>
      <a:bodyPr wrap="none" rtlCol="0" anchor="ctr" anchorCtr="0">
        <a:spAutoFit/>
      </a:bodyPr>
      <a:lstStyle>
        <a:defPPr algn="ctr">
          <a:defRPr kumimoji="1" sz="1000" dirty="0" smtClean="0">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682</Words>
  <Application>Microsoft Office PowerPoint</Application>
  <PresentationFormat>A4 210 x 297 mm</PresentationFormat>
  <Paragraphs>45</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HGP創英角ｺﾞｼｯｸUB</vt:lpstr>
      <vt:lpstr>Meiryo UI</vt:lpstr>
      <vt:lpstr>Arial</vt:lpstr>
      <vt:lpstr>Arial Black</vt:lpstr>
      <vt:lpstr>Calibri</vt:lpstr>
      <vt:lpstr>Constantia</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2025-09-12T07:49:38Z</dcterms:created>
  <dcterms:modified xsi:type="dcterms:W3CDTF">2025-09-12T07:49:40Z</dcterms:modified>
</cp:coreProperties>
</file>